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F2A-733C-465E-977E-DEE5F7200FC9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0CBF-07A9-4192-926C-0937D93217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22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F2A-733C-465E-977E-DEE5F7200FC9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0CBF-07A9-4192-926C-0937D93217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53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F2A-733C-465E-977E-DEE5F7200FC9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0CBF-07A9-4192-926C-0937D93217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40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F2A-733C-465E-977E-DEE5F7200FC9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0CBF-07A9-4192-926C-0937D93217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94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F2A-733C-465E-977E-DEE5F7200FC9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0CBF-07A9-4192-926C-0937D93217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48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F2A-733C-465E-977E-DEE5F7200FC9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0CBF-07A9-4192-926C-0937D93217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52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F2A-733C-465E-977E-DEE5F7200FC9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0CBF-07A9-4192-926C-0937D93217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012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F2A-733C-465E-977E-DEE5F7200FC9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0CBF-07A9-4192-926C-0937D93217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675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F2A-733C-465E-977E-DEE5F7200FC9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0CBF-07A9-4192-926C-0937D93217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0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F2A-733C-465E-977E-DEE5F7200FC9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0CBF-07A9-4192-926C-0937D93217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7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F2A-733C-465E-977E-DEE5F7200FC9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0CBF-07A9-4192-926C-0937D93217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91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EF2A-733C-465E-977E-DEE5F7200FC9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0CBF-07A9-4192-926C-0937D93217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2563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7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5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3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7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2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27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20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9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0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7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42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49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18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48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51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44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26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4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8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04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4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03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03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0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86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48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68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49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63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6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56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62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34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05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3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07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9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6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1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7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tts</dc:creator>
  <cp:lastModifiedBy>tts</cp:lastModifiedBy>
  <cp:revision>1</cp:revision>
  <dcterms:created xsi:type="dcterms:W3CDTF">2019-11-28T14:16:49Z</dcterms:created>
  <dcterms:modified xsi:type="dcterms:W3CDTF">2019-11-28T14:16:56Z</dcterms:modified>
</cp:coreProperties>
</file>