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1855-375F-45A9-B720-564578CF7F4E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0290-14AA-4BCE-B9DD-CACD7AD7A2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11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1855-375F-45A9-B720-564578CF7F4E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0290-14AA-4BCE-B9DD-CACD7AD7A2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95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1855-375F-45A9-B720-564578CF7F4E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0290-14AA-4BCE-B9DD-CACD7AD7A2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186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1855-375F-45A9-B720-564578CF7F4E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0290-14AA-4BCE-B9DD-CACD7AD7A2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704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1855-375F-45A9-B720-564578CF7F4E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0290-14AA-4BCE-B9DD-CACD7AD7A2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343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1855-375F-45A9-B720-564578CF7F4E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0290-14AA-4BCE-B9DD-CACD7AD7A2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876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1855-375F-45A9-B720-564578CF7F4E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0290-14AA-4BCE-B9DD-CACD7AD7A2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496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1855-375F-45A9-B720-564578CF7F4E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0290-14AA-4BCE-B9DD-CACD7AD7A2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19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1855-375F-45A9-B720-564578CF7F4E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0290-14AA-4BCE-B9DD-CACD7AD7A2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272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1855-375F-45A9-B720-564578CF7F4E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0290-14AA-4BCE-B9DD-CACD7AD7A2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861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1855-375F-45A9-B720-564578CF7F4E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0290-14AA-4BCE-B9DD-CACD7AD7A2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023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81855-375F-45A9-B720-564578CF7F4E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50290-14AA-4BCE-B9DD-CACD7AD7A2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2434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1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1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99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32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1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0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35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5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25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72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7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83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79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92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49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97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67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44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39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92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6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63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63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85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8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50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8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38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045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83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77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7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68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39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42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06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031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819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49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6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1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7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3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4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96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tts</dc:creator>
  <cp:lastModifiedBy>tts</cp:lastModifiedBy>
  <cp:revision>1</cp:revision>
  <dcterms:created xsi:type="dcterms:W3CDTF">2019-11-28T14:21:00Z</dcterms:created>
  <dcterms:modified xsi:type="dcterms:W3CDTF">2019-11-28T14:21:13Z</dcterms:modified>
</cp:coreProperties>
</file>