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BC8C-51FC-4B88-AA70-423F850B5A94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1C45-F21F-4948-8BA6-4D2AEBB66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06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BC8C-51FC-4B88-AA70-423F850B5A94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1C45-F21F-4948-8BA6-4D2AEBB66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507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BC8C-51FC-4B88-AA70-423F850B5A94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1C45-F21F-4948-8BA6-4D2AEBB66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60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BC8C-51FC-4B88-AA70-423F850B5A94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1C45-F21F-4948-8BA6-4D2AEBB66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610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BC8C-51FC-4B88-AA70-423F850B5A94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1C45-F21F-4948-8BA6-4D2AEBB66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33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BC8C-51FC-4B88-AA70-423F850B5A94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1C45-F21F-4948-8BA6-4D2AEBB66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644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BC8C-51FC-4B88-AA70-423F850B5A94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1C45-F21F-4948-8BA6-4D2AEBB66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39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BC8C-51FC-4B88-AA70-423F850B5A94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1C45-F21F-4948-8BA6-4D2AEBB66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604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BC8C-51FC-4B88-AA70-423F850B5A94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1C45-F21F-4948-8BA6-4D2AEBB66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62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BC8C-51FC-4B88-AA70-423F850B5A94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1C45-F21F-4948-8BA6-4D2AEBB66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484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BC8C-51FC-4B88-AA70-423F850B5A94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1C45-F21F-4948-8BA6-4D2AEBB66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9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BBC8C-51FC-4B88-AA70-423F850B5A94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1C45-F21F-4948-8BA6-4D2AEBB66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9180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0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7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6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5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94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7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89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51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40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5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9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5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94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23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19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2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19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39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85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47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6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0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77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33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5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6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7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1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3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24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95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tts</dc:creator>
  <cp:lastModifiedBy>tts</cp:lastModifiedBy>
  <cp:revision>1</cp:revision>
  <dcterms:created xsi:type="dcterms:W3CDTF">2019-11-28T14:29:47Z</dcterms:created>
  <dcterms:modified xsi:type="dcterms:W3CDTF">2019-11-28T14:36:38Z</dcterms:modified>
</cp:coreProperties>
</file>