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33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11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47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16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37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14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984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0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09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67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3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F43CF-5398-43C8-BFB9-4C6F2BA23C21}" type="datetimeFigureOut">
              <a:rPr lang="en-CA" smtClean="0"/>
              <a:t>2019-11-28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9732-4975-42FF-83FB-EB9DD619AE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234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40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3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82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0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9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97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03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2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4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4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48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79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34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38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11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95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1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54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6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79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80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01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9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5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8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11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9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6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44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0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42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6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46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6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7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05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46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73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77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217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00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468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90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82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57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2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820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463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9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2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1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tts</dc:creator>
  <cp:lastModifiedBy>tts</cp:lastModifiedBy>
  <cp:revision>1</cp:revision>
  <dcterms:created xsi:type="dcterms:W3CDTF">2019-11-28T14:45:11Z</dcterms:created>
  <dcterms:modified xsi:type="dcterms:W3CDTF">2019-11-28T14:45:19Z</dcterms:modified>
</cp:coreProperties>
</file>