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E39-C15D-41CC-B83D-90885D43E21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703B-DBF6-4C97-B848-A76C4E3C0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19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E39-C15D-41CC-B83D-90885D43E21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703B-DBF6-4C97-B848-A76C4E3C0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50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E39-C15D-41CC-B83D-90885D43E21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703B-DBF6-4C97-B848-A76C4E3C0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42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E39-C15D-41CC-B83D-90885D43E21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703B-DBF6-4C97-B848-A76C4E3C0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41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E39-C15D-41CC-B83D-90885D43E21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703B-DBF6-4C97-B848-A76C4E3C0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16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E39-C15D-41CC-B83D-90885D43E21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703B-DBF6-4C97-B848-A76C4E3C0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20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E39-C15D-41CC-B83D-90885D43E21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703B-DBF6-4C97-B848-A76C4E3C0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770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E39-C15D-41CC-B83D-90885D43E21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703B-DBF6-4C97-B848-A76C4E3C0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32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E39-C15D-41CC-B83D-90885D43E21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703B-DBF6-4C97-B848-A76C4E3C0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355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E39-C15D-41CC-B83D-90885D43E21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703B-DBF6-4C97-B848-A76C4E3C0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01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E39-C15D-41CC-B83D-90885D43E21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703B-DBF6-4C97-B848-A76C4E3C0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86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2E39-C15D-41CC-B83D-90885D43E21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703B-DBF6-4C97-B848-A76C4E3C0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2197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0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2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3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8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32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9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36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0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69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16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5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1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66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30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40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6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75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1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08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81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5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56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2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18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5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58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83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69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6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43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8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225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26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5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7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7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2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9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tts</dc:creator>
  <cp:lastModifiedBy>tts</cp:lastModifiedBy>
  <cp:revision>1</cp:revision>
  <dcterms:created xsi:type="dcterms:W3CDTF">2019-11-28T14:47:23Z</dcterms:created>
  <dcterms:modified xsi:type="dcterms:W3CDTF">2019-11-28T14:47:32Z</dcterms:modified>
</cp:coreProperties>
</file>