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7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C67C-8E67-4993-92D7-6DB7F10B7CFA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560B-E8ED-417B-BBB1-E825B091DF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6320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C67C-8E67-4993-92D7-6DB7F10B7CFA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560B-E8ED-417B-BBB1-E825B091DF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5002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C67C-8E67-4993-92D7-6DB7F10B7CFA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560B-E8ED-417B-BBB1-E825B091DF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5855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C67C-8E67-4993-92D7-6DB7F10B7CFA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560B-E8ED-417B-BBB1-E825B091DF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4568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C67C-8E67-4993-92D7-6DB7F10B7CFA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560B-E8ED-417B-BBB1-E825B091DF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1433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C67C-8E67-4993-92D7-6DB7F10B7CFA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560B-E8ED-417B-BBB1-E825B091DF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5726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C67C-8E67-4993-92D7-6DB7F10B7CFA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560B-E8ED-417B-BBB1-E825B091DF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8732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C67C-8E67-4993-92D7-6DB7F10B7CFA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560B-E8ED-417B-BBB1-E825B091DF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3260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C67C-8E67-4993-92D7-6DB7F10B7CFA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560B-E8ED-417B-BBB1-E825B091DF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5878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C67C-8E67-4993-92D7-6DB7F10B7CFA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560B-E8ED-417B-BBB1-E825B091DF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9133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C67C-8E67-4993-92D7-6DB7F10B7CFA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560B-E8ED-417B-BBB1-E825B091DF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3429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6C67C-8E67-4993-92D7-6DB7F10B7CFA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3560B-E8ED-417B-BBB1-E825B091DF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66867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81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345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314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367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099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99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190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015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931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264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985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4210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882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144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2204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0829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8149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1733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9850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4460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5340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51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5002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6059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7570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2741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8638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041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8057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7779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5972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3774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935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5963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1381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4080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9528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6229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2575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895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8739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5590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9345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416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5292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4196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5728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49892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76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975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60922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697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5911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84369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49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46676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63361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12380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73805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7582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75798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40000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72940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11118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32864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597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27491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6330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07378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67099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61677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605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742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387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74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tts</dc:creator>
  <cp:lastModifiedBy>tts</cp:lastModifiedBy>
  <cp:revision>1</cp:revision>
  <dcterms:created xsi:type="dcterms:W3CDTF">2019-11-28T14:49:05Z</dcterms:created>
  <dcterms:modified xsi:type="dcterms:W3CDTF">2019-11-28T14:49:13Z</dcterms:modified>
</cp:coreProperties>
</file>