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0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85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12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3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72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638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85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0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59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8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68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5E5F-5576-4E91-876B-F4CD00581913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E914-9C44-4E46-B4CA-9A95486A34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815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9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3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1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4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38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1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3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2019-11-28T16:40:26Z</dcterms:created>
  <dcterms:modified xsi:type="dcterms:W3CDTF">2019-11-28T16:40:38Z</dcterms:modified>
</cp:coreProperties>
</file>