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7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2ED3-2E49-4589-A04F-FE769ADF09C7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69F8-36DE-4422-B93E-C465FF32D4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022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2ED3-2E49-4589-A04F-FE769ADF09C7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69F8-36DE-4422-B93E-C465FF32D4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905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2ED3-2E49-4589-A04F-FE769ADF09C7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69F8-36DE-4422-B93E-C465FF32D4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957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2ED3-2E49-4589-A04F-FE769ADF09C7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69F8-36DE-4422-B93E-C465FF32D4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558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2ED3-2E49-4589-A04F-FE769ADF09C7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69F8-36DE-4422-B93E-C465FF32D4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807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2ED3-2E49-4589-A04F-FE769ADF09C7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69F8-36DE-4422-B93E-C465FF32D4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22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2ED3-2E49-4589-A04F-FE769ADF09C7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69F8-36DE-4422-B93E-C465FF32D4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94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2ED3-2E49-4589-A04F-FE769ADF09C7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69F8-36DE-4422-B93E-C465FF32D4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521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2ED3-2E49-4589-A04F-FE769ADF09C7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69F8-36DE-4422-B93E-C465FF32D4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548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2ED3-2E49-4589-A04F-FE769ADF09C7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69F8-36DE-4422-B93E-C465FF32D4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019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2ED3-2E49-4589-A04F-FE769ADF09C7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69F8-36DE-4422-B93E-C465FF32D4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592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92ED3-2E49-4589-A04F-FE769ADF09C7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E69F8-36DE-4422-B93E-C465FF32D4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5903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5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08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73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62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57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96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32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88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37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45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73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51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26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18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21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94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21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95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47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94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36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7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30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68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25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27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69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694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833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870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172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989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37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557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513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5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80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64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08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82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10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tts</dc:creator>
  <cp:lastModifiedBy>tts</cp:lastModifiedBy>
  <cp:revision>1</cp:revision>
  <dcterms:created xsi:type="dcterms:W3CDTF">2019-11-28T14:52:58Z</dcterms:created>
  <dcterms:modified xsi:type="dcterms:W3CDTF">2019-11-28T14:53:06Z</dcterms:modified>
</cp:coreProperties>
</file>