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9AE8-900C-4A4D-804A-E2ADAFD3D846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3002-CCE1-4433-84DF-4F9E0F0A5A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320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9AE8-900C-4A4D-804A-E2ADAFD3D846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3002-CCE1-4433-84DF-4F9E0F0A5A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6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9AE8-900C-4A4D-804A-E2ADAFD3D846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3002-CCE1-4433-84DF-4F9E0F0A5A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7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9AE8-900C-4A4D-804A-E2ADAFD3D846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3002-CCE1-4433-84DF-4F9E0F0A5A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42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9AE8-900C-4A4D-804A-E2ADAFD3D846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3002-CCE1-4433-84DF-4F9E0F0A5A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09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9AE8-900C-4A4D-804A-E2ADAFD3D846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3002-CCE1-4433-84DF-4F9E0F0A5A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53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9AE8-900C-4A4D-804A-E2ADAFD3D846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3002-CCE1-4433-84DF-4F9E0F0A5A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15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9AE8-900C-4A4D-804A-E2ADAFD3D846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3002-CCE1-4433-84DF-4F9E0F0A5A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6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9AE8-900C-4A4D-804A-E2ADAFD3D846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3002-CCE1-4433-84DF-4F9E0F0A5A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85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9AE8-900C-4A4D-804A-E2ADAFD3D846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3002-CCE1-4433-84DF-4F9E0F0A5A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94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9AE8-900C-4A4D-804A-E2ADAFD3D846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3002-CCE1-4433-84DF-4F9E0F0A5A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02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9AE8-900C-4A4D-804A-E2ADAFD3D846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3002-CCE1-4433-84DF-4F9E0F0A5A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8926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2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7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3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97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5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9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0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3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5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72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7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7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68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07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98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94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29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94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09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6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48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59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3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4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8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0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1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2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tts</dc:creator>
  <cp:lastModifiedBy>tts</cp:lastModifiedBy>
  <cp:revision>1</cp:revision>
  <dcterms:created xsi:type="dcterms:W3CDTF">2019-11-28T14:54:16Z</dcterms:created>
  <dcterms:modified xsi:type="dcterms:W3CDTF">2019-11-28T14:54:27Z</dcterms:modified>
</cp:coreProperties>
</file>