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48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59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34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798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11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72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7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57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9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956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9CF5-8307-48E4-B5D2-034D2BF5FB80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D695-7CAC-4123-A900-4E4C7D208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795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1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8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0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3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0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4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3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9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8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6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2019-11-28T14:55:40Z</dcterms:created>
  <dcterms:modified xsi:type="dcterms:W3CDTF">2019-11-28T14:55:47Z</dcterms:modified>
</cp:coreProperties>
</file>